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2" r:id="rId10"/>
    <p:sldId id="300" r:id="rId11"/>
    <p:sldId id="301" r:id="rId12"/>
    <p:sldId id="304" r:id="rId13"/>
    <p:sldId id="305" r:id="rId14"/>
    <p:sldId id="306" r:id="rId15"/>
    <p:sldId id="307" r:id="rId16"/>
    <p:sldId id="309" r:id="rId17"/>
    <p:sldId id="310" r:id="rId18"/>
    <p:sldId id="311" r:id="rId19"/>
    <p:sldId id="312" r:id="rId20"/>
    <p:sldId id="313" r:id="rId21"/>
    <p:sldId id="314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FE2E54-8D07-4DA9-B9D1-C148A8E40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FBDEDE9-A221-4916-B554-3EFB787DD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3347DB5-8EE7-4EDE-99B1-95B20A3C4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D9D2-D924-4C64-9751-385AC5A5D45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EDF951-BA8C-4A8D-AE83-5BEED7DA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38FCB1-739A-405C-86FB-2AD69AC7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C40-B62B-4A55-8FA1-516D523AC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95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503A27-C6ED-45B1-AA43-966F1365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42EAE40-642B-4529-B147-A14C6F46B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C206EEA-FC56-48AB-BA7F-F9863424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D9D2-D924-4C64-9751-385AC5A5D45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14EE7F-4ECB-4562-A812-C98ECCAE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6CA209-F387-4F78-BF4A-A347F5EB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C40-B62B-4A55-8FA1-516D523AC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181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AD8C87D-9A32-4130-BCF7-BED5C881A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F31ADD2-F224-43A6-A260-9DB12DD6A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80CFAB-0286-45C8-9D80-9A09CAA0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D9D2-D924-4C64-9751-385AC5A5D45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248B88-BF6F-486B-8020-69FB95D5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5BCC8CA-7DF6-46A5-BCB3-0DC9A83A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C40-B62B-4A55-8FA1-516D523AC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761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D81EA0-0B7F-4EF0-8C97-29F0B059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8FB07A-099B-46F2-8033-1EC0E0A37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F8BA8C-1AB9-4E98-9D4F-24A5F67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D9D2-D924-4C64-9751-385AC5A5D45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4B6E9A3-753E-4153-97B4-F2FAAEF04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B61632-E604-420E-86B2-F0C66917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C40-B62B-4A55-8FA1-516D523AC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216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593357-4339-42E0-BB71-E630192A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8A8E69-CADD-4648-988F-7F635AEC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55608E-A9B4-427A-BF11-4AF547079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D9D2-D924-4C64-9751-385AC5A5D45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50722E-9CFD-41CC-8613-1B468A33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8A2982D-FB8B-43D0-8EE6-2CEB53EB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C40-B62B-4A55-8FA1-516D523AC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953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9DB2AF-9530-4CA6-8BEF-31B6FEB9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AA16D1-59AC-458B-A096-A2FA9DA8E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DAAFA21-9FC9-4022-B4DB-ECAAD0FF8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9AED615-437C-487B-B444-8A381F16B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D9D2-D924-4C64-9751-385AC5A5D45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FE0BDB6-727A-434A-AED4-4502B134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8122183-1744-4D73-B643-005FCC78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C40-B62B-4A55-8FA1-516D523AC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980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F8A682-E6B2-4D10-98EB-5A3436AE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B219BCB-0BBB-4FB2-98A6-3C346A56B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00F1574-457F-4761-BD38-31F7D7E36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E546D10-79D6-4DAB-B232-CC986D66E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4A1E5E0-8420-4D3B-9812-382B9F445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FFAA665-0A64-4DF8-9FFE-1F48D5016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D9D2-D924-4C64-9751-385AC5A5D45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7ED1031-68DE-4302-AB52-C2421191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87386BC-76F7-49FA-AE95-5E70F2BB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C40-B62B-4A55-8FA1-516D523AC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174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07089D-2E0A-4ED3-9E79-5D86975B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56D0F26-358A-4E68-A488-5DD7D974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D9D2-D924-4C64-9751-385AC5A5D45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106B2F4-89CC-41D2-BF3A-46EBFE53F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5ADE4C1-F265-4932-A64E-834C3FBD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C40-B62B-4A55-8FA1-516D523AC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603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B85A774-902E-44B2-9D2C-61B06F69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D9D2-D924-4C64-9751-385AC5A5D45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CAA9AB8-F1EF-4517-9C7C-5806C9BE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727C796-2CAC-4250-890F-78B0B159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C40-B62B-4A55-8FA1-516D523AC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384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DA2052-B1BE-4C6E-B7CC-8CD7DFE8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97A8C4-2D0E-4090-B296-99EA7FE5C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2BF5CFA-64F4-4009-BBC1-392713754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6D2EDF4-96CF-4353-87D5-50D86BCB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D9D2-D924-4C64-9751-385AC5A5D45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8F192C1-6B8D-4678-8E83-5D3FC06E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0F26F4E-F436-456D-8FD4-A869CD70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C40-B62B-4A55-8FA1-516D523AC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70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3E05DA-EADB-4D0C-B212-5710C5D7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FA55111-0531-478C-B808-7754497AD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5F23DC7-EBC4-415C-8C8F-ACD39E1E6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BE4CA43-3492-4DB9-A284-D4A5D2F3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D9D2-D924-4C64-9751-385AC5A5D45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8DD3C62-F99B-4E2B-9E05-81E3A6E3B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7282A29-116F-48EA-8A3D-78598D8A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C40-B62B-4A55-8FA1-516D523AC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05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85FA4BF-526F-419F-A476-AD957510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5E18517-40F9-4294-9888-048685450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9F7D04-BFF0-4C00-96C5-7677161D2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D9D2-D924-4C64-9751-385AC5A5D45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B3B1D36-0B8F-48DF-9AA4-CFCF0A6B3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C67590E-8F0E-4D0E-994D-29E83D191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75C40-B62B-4A55-8FA1-516D523AC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318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C42A38-0429-49EA-81DE-2B5637F3E5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Office 365 za škole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25011AB-8A60-4280-A16C-C23458D9F5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Korak po  </a:t>
            </a:r>
            <a:r>
              <a:rPr lang="hr-HR" dirty="0" err="1"/>
              <a:t>korakdo</a:t>
            </a:r>
            <a:r>
              <a:rPr lang="hr-HR"/>
              <a:t> razreda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863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A111A3-6555-48F1-8175-126D589C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BFCA7D-1A70-4DEA-BEFC-D455CD98E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57C45D8-B57B-4199-9CDB-11BBAF4E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596A9B22-EE31-45B6-BCCF-1F75990C00C6}"/>
              </a:ext>
            </a:extLst>
          </p:cNvPr>
          <p:cNvSpPr/>
          <p:nvPr/>
        </p:nvSpPr>
        <p:spPr>
          <a:xfrm>
            <a:off x="3466402" y="3623324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85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CB9945-65E4-4C57-9C36-CD9411203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551AA68-3186-4009-8140-F867E6CD4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421" y="2078786"/>
            <a:ext cx="7354711" cy="4137025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614E38FB-1E93-49FA-9666-0BF2CA3B36BD}"/>
              </a:ext>
            </a:extLst>
          </p:cNvPr>
          <p:cNvSpPr/>
          <p:nvPr/>
        </p:nvSpPr>
        <p:spPr>
          <a:xfrm>
            <a:off x="4793177" y="3877630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2CDE9A46-BAEE-4D5A-9B24-476B373A030F}"/>
              </a:ext>
            </a:extLst>
          </p:cNvPr>
          <p:cNvSpPr/>
          <p:nvPr/>
        </p:nvSpPr>
        <p:spPr>
          <a:xfrm>
            <a:off x="7294331" y="4961094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990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613C6D-F376-4BBB-999B-6F34270C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Klikom na tim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E97361-0FA5-45E8-8CDE-2C650B414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0E1411A-305E-4C9D-969F-1995B17F7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878" r="75686" b="36667"/>
          <a:stretch/>
        </p:blipFill>
        <p:spPr>
          <a:xfrm>
            <a:off x="4186518" y="2384611"/>
            <a:ext cx="2223247" cy="15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4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EB0E74-BBCC-453F-8B94-B85537DF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66900B5-A67F-4CB3-9526-149A92D72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645" y="1989139"/>
            <a:ext cx="7354711" cy="4137025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0D9B899D-B575-4E58-B803-537699E45C4D}"/>
              </a:ext>
            </a:extLst>
          </p:cNvPr>
          <p:cNvSpPr/>
          <p:nvPr/>
        </p:nvSpPr>
        <p:spPr>
          <a:xfrm>
            <a:off x="4114800" y="3302770"/>
            <a:ext cx="448235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09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50D4A0-0FB2-45D2-97CC-C7CF62DC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EDF324-C02C-4424-9D19-0E9EB1DD3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83FDC56-084A-4A4F-8FD3-DD83DA6CB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247" y="928968"/>
            <a:ext cx="9144000" cy="5143500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1E75E5C1-B932-417B-BBF2-80E0D46A34EA}"/>
              </a:ext>
            </a:extLst>
          </p:cNvPr>
          <p:cNvSpPr/>
          <p:nvPr/>
        </p:nvSpPr>
        <p:spPr>
          <a:xfrm>
            <a:off x="3699484" y="3068960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61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99ABFF-D3B2-4789-B9EA-3DE85AF0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460847B-19E2-4471-B514-C5F624D6E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5186" y="1969942"/>
            <a:ext cx="7354711" cy="4137025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5F1F081A-E654-47B2-AD77-8BFB9D369484}"/>
              </a:ext>
            </a:extLst>
          </p:cNvPr>
          <p:cNvSpPr/>
          <p:nvPr/>
        </p:nvSpPr>
        <p:spPr>
          <a:xfrm>
            <a:off x="4622849" y="3365376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D3688177-4EF1-4BB2-9B0E-B5C6AC33F021}"/>
              </a:ext>
            </a:extLst>
          </p:cNvPr>
          <p:cNvSpPr/>
          <p:nvPr/>
        </p:nvSpPr>
        <p:spPr>
          <a:xfrm>
            <a:off x="4622849" y="4234952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7797A675-5D65-4AF2-ADE1-E32EAFD41C25}"/>
              </a:ext>
            </a:extLst>
          </p:cNvPr>
          <p:cNvSpPr/>
          <p:nvPr/>
        </p:nvSpPr>
        <p:spPr>
          <a:xfrm>
            <a:off x="6523366" y="4826623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8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5B53D5-9934-41E0-B318-A6567830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EDEE10-87A3-48F8-A8E9-E62FC6464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F7F6188-4D1B-4278-ADF5-15ACD3059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ADB8F82B-4E65-438A-B51E-52AD9DA49FC5}"/>
              </a:ext>
            </a:extLst>
          </p:cNvPr>
          <p:cNvSpPr/>
          <p:nvPr/>
        </p:nvSpPr>
        <p:spPr>
          <a:xfrm>
            <a:off x="4524234" y="2899210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EC217D78-560B-4CF0-92A3-41357079C051}"/>
              </a:ext>
            </a:extLst>
          </p:cNvPr>
          <p:cNvSpPr/>
          <p:nvPr/>
        </p:nvSpPr>
        <p:spPr>
          <a:xfrm>
            <a:off x="6613016" y="2890243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4D20A4C3-4A3E-48A2-B5B3-F3C2E631EC92}"/>
              </a:ext>
            </a:extLst>
          </p:cNvPr>
          <p:cNvSpPr/>
          <p:nvPr/>
        </p:nvSpPr>
        <p:spPr>
          <a:xfrm>
            <a:off x="4703080" y="2584253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440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C0CDE8-3796-4A65-BEC4-0B0CCA49D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1115A20-0D89-4055-966E-90CA7B22C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645" y="1989139"/>
            <a:ext cx="7354711" cy="4137025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37292304-5F32-4EB8-A09D-F86F8C6C965E}"/>
              </a:ext>
            </a:extLst>
          </p:cNvPr>
          <p:cNvSpPr/>
          <p:nvPr/>
        </p:nvSpPr>
        <p:spPr>
          <a:xfrm>
            <a:off x="4622849" y="3616388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9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D786BC-5233-41B0-BBD8-23E8E5DC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44ACF6-C76D-46B7-86C9-B383FE151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81CB9B3-FD87-48A2-85DE-EC5DF261E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11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8028C2-C999-436D-BF80-B17F4EDB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67A547E-7744-45E7-8971-FB0C26D22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645" y="1989139"/>
            <a:ext cx="7354711" cy="4137025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67612ECA-160C-4A49-AEFB-A9060F355F65}"/>
              </a:ext>
            </a:extLst>
          </p:cNvPr>
          <p:cNvSpPr/>
          <p:nvPr/>
        </p:nvSpPr>
        <p:spPr>
          <a:xfrm>
            <a:off x="6254428" y="3544671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58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F76DC-15B6-4A9B-8E80-5C7769EF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F47A6EC-D0B0-4EC2-91FB-2BA6E1DB0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645" y="1989139"/>
            <a:ext cx="7354711" cy="4137025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7C7BDE47-F06D-4338-9D15-C735A46CD1A5}"/>
              </a:ext>
            </a:extLst>
          </p:cNvPr>
          <p:cNvSpPr/>
          <p:nvPr/>
        </p:nvSpPr>
        <p:spPr>
          <a:xfrm>
            <a:off x="3143672" y="3212976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695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A7D279-B23C-4EB4-BF6A-915B3F5B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1AC4E4-D45E-4F72-A7F5-EE80E686B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C946700-07DD-45CA-A142-FF6DFCAAE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89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BAC847-78D3-4AA9-A619-2C1ADA90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EC6DE05-5371-4D90-A2B3-6CB1B7184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645" y="1989139"/>
            <a:ext cx="7354711" cy="4137025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CF0B92D7-157D-443A-8F10-0B0F619B882E}"/>
              </a:ext>
            </a:extLst>
          </p:cNvPr>
          <p:cNvSpPr/>
          <p:nvPr/>
        </p:nvSpPr>
        <p:spPr>
          <a:xfrm>
            <a:off x="2623720" y="3759822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5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F9646E-B65B-404E-8C4F-A60A7D88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Ispuni </a:t>
            </a:r>
            <a:r>
              <a:rPr lang="hr-HR" dirty="0" err="1"/>
              <a:t>Aai</a:t>
            </a:r>
            <a:r>
              <a:rPr lang="hr-HR" dirty="0"/>
              <a:t> identitet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79A6F0-2CE0-43B0-800E-A167BA11C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E2331F4-69F9-43C5-B878-E0DF59A63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8575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7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06D7CF-D619-4286-8046-29C66109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Odvedi me i prihvati uvjete na dnu stranice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F6C88D2-0756-460B-926E-4624911E8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257" y="2195328"/>
            <a:ext cx="7354711" cy="4137025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01A05ECD-593C-415E-971B-ECCF330983CC}"/>
              </a:ext>
            </a:extLst>
          </p:cNvPr>
          <p:cNvSpPr/>
          <p:nvPr/>
        </p:nvSpPr>
        <p:spPr>
          <a:xfrm>
            <a:off x="3296072" y="3365376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89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990435-0151-439C-B4C1-8D6138A85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9CA890-EFBC-416E-B695-DA2AD001C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EAAFAB1-067A-481C-85FF-F0E6B16EC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628800"/>
            <a:ext cx="9144000" cy="5143500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114BAE0F-7BEA-4221-BF29-FF2F5BFC1E3C}"/>
              </a:ext>
            </a:extLst>
          </p:cNvPr>
          <p:cNvSpPr/>
          <p:nvPr/>
        </p:nvSpPr>
        <p:spPr>
          <a:xfrm>
            <a:off x="6335107" y="4754905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275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494216-872A-4100-B2AF-49A8E577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C8DC0AD-932F-4F62-B7E8-A8E729877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645" y="1988841"/>
            <a:ext cx="7354711" cy="4137025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FD102276-EA00-42B0-A852-862CCCA2F021}"/>
              </a:ext>
            </a:extLst>
          </p:cNvPr>
          <p:cNvSpPr/>
          <p:nvPr/>
        </p:nvSpPr>
        <p:spPr>
          <a:xfrm>
            <a:off x="6203576" y="3068959"/>
            <a:ext cx="663389" cy="5796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001FE-D44B-4599-8D65-8DC49A2A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BC38136-62F2-46C6-B0D7-36D1A7B1C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645" y="1989139"/>
            <a:ext cx="7354711" cy="41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6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DC8CD8-44EB-4CE0-97EF-3AB468A1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2547869-B95D-46BE-A0D5-1604ECE32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645" y="1989139"/>
            <a:ext cx="7354711" cy="4137025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946AFD5E-CC90-4FEE-A1F3-1E60AA97D98F}"/>
              </a:ext>
            </a:extLst>
          </p:cNvPr>
          <p:cNvSpPr/>
          <p:nvPr/>
        </p:nvSpPr>
        <p:spPr>
          <a:xfrm>
            <a:off x="8396990" y="2693023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1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7E510A-9DB1-4D21-8097-694E5BD4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9A29767-56FF-4B9F-95EA-BA84DE9DF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644" y="1944316"/>
            <a:ext cx="7354711" cy="4137025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7AAE389D-C49B-4686-920C-5820A59678BC}"/>
              </a:ext>
            </a:extLst>
          </p:cNvPr>
          <p:cNvSpPr/>
          <p:nvPr/>
        </p:nvSpPr>
        <p:spPr>
          <a:xfrm>
            <a:off x="2883696" y="4012828"/>
            <a:ext cx="122413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861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</Words>
  <Application>Microsoft Office PowerPoint</Application>
  <PresentationFormat>Široki zaslon</PresentationFormat>
  <Paragraphs>6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sustava Office</vt:lpstr>
      <vt:lpstr>Office 365 za škole</vt:lpstr>
      <vt:lpstr>PowerPoint prezentacija</vt:lpstr>
      <vt:lpstr>Ispuni Aai identitet</vt:lpstr>
      <vt:lpstr>Odvedi me i prihvati uvjete na dnu stranice</vt:lpstr>
      <vt:lpstr>Da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Klikom na tim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365 za škole</dc:title>
  <dc:creator>karmela.mijic1@skole.hr</dc:creator>
  <cp:lastModifiedBy>Karmela Mijić</cp:lastModifiedBy>
  <cp:revision>3</cp:revision>
  <dcterms:created xsi:type="dcterms:W3CDTF">2020-03-14T05:48:21Z</dcterms:created>
  <dcterms:modified xsi:type="dcterms:W3CDTF">2020-03-14T06:05:07Z</dcterms:modified>
</cp:coreProperties>
</file>